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C247A3-A845-4923-98FD-D483649A27FB}" type="datetimeFigureOut">
              <a:rPr lang="ru-RU" smtClean="0"/>
              <a:pPr/>
              <a:t>29.11.2008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AE2F01-B767-4591-BAD5-6D2815A997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5&amp;text=%20%20%D0%BF%D1%80%D0%BE%D0%BB%D0%B8%D0%B2%20%20%D0%91%D0%BE%D1%81%D1%84%D0%BE%D1%80&amp;img_url=http://www.randewy.ru/prot/bosfor.gif&amp;isize=small&amp;rpt=simage" TargetMode="External"/><Relationship Id="rId3" Type="http://schemas.openxmlformats.org/officeDocument/2006/relationships/image" Target="../media/image29.jpeg"/><Relationship Id="rId7" Type="http://schemas.openxmlformats.org/officeDocument/2006/relationships/image" Target="../media/image31.jpeg"/><Relationship Id="rId2" Type="http://schemas.openxmlformats.org/officeDocument/2006/relationships/hyperlink" Target="http://images.yandex.ru/yandsearch?p=5&amp;text=%D0%9C%D0%B0%D0%B3%D0%B5%D0%BB%D0%BB%D0%B0%D0%BD%D0%BE%D0%B2%20%D0%9F%D1%80%D0%BE%D0%BB%D0%B8%D0%B2&amp;img_url=http://www.moscowbooks.ru/image/book/157/i157767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0&amp;text=%D0%91%D0%B0%D0%B1-%20%D1%8D%D0%BB%D1%8C-%20%D0%9C%D0%B0%D0%BD%D0%B4%D0%B5%D0%B1%D1%81%D0%BA%D0%B8%D0%B9%20%20%D0%BF%D1%80%D0%BE%D0%BB%D0%B8%D0%B2%20&amp;img_url=http://www.praesto.ru/images/prw_170x_of_picture12033.jpg&amp;isize=small&amp;rpt=simage" TargetMode="External"/><Relationship Id="rId11" Type="http://schemas.openxmlformats.org/officeDocument/2006/relationships/image" Target="../media/image33.jpeg"/><Relationship Id="rId5" Type="http://schemas.openxmlformats.org/officeDocument/2006/relationships/image" Target="../media/image30.jpeg"/><Relationship Id="rId10" Type="http://schemas.openxmlformats.org/officeDocument/2006/relationships/hyperlink" Target="http://images.yandex.ru/yandsearch?p=81&amp;text=%20%20%D0%BF%D1%80%D0%BE%D0%BB%D0%B8%D0%B2%20%20%D0%9B%D0%B0-%D0%9C%D0%B0%D0%BD%D1%88&amp;img_url=http://www.globalstudygroup.com/images/7052_bour.jpg&amp;isize=small&amp;rpt=simage" TargetMode="External"/><Relationship Id="rId4" Type="http://schemas.openxmlformats.org/officeDocument/2006/relationships/hyperlink" Target="http://images.yandex.ru/yandsearch?p=7&amp;text=%D0%91%D0%B5%D1%80%D0%B8%D0%BD%D0%B3%D0%BE%D0%B2%20%D0%BF%D1%80%D0%BE%D0%BB%D0%B8%D0%B2&amp;img_url=http://www.tours.ru/gallery/img/ru/344s.jpg&amp;isize=small&amp;rpt=simage" TargetMode="External"/><Relationship Id="rId9" Type="http://schemas.openxmlformats.org/officeDocument/2006/relationships/image" Target="../media/image3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2&amp;text=%D0%9A%D1%80%D0%B0%D1%81%D0%BD%D0%BE%D0%B5%20%D0%BC%D0%BE%D1%80%D0%B5&amp;img_url=http://prv-2006-11.photosight.ru/12/pv_1759702.jpg&amp;isize=small&amp;rpt=simage" TargetMode="External"/><Relationship Id="rId3" Type="http://schemas.openxmlformats.org/officeDocument/2006/relationships/image" Target="../media/image34.jpeg"/><Relationship Id="rId7" Type="http://schemas.openxmlformats.org/officeDocument/2006/relationships/image" Target="../media/image36.jpeg"/><Relationship Id="rId2" Type="http://schemas.openxmlformats.org/officeDocument/2006/relationships/hyperlink" Target="http://images.yandex.ru/yandsearch?p=15&amp;text=%D0%91%D0%B5%D0%BB%D0%BE%D0%B5%20%D0%BC%D0%BE%D1%80%D0%B5&amp;img_url=http://artnow.ru/img/108000/108359s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0&amp;text=%D0%A7%D0%B5%D1%80%D0%BD%D0%BE%D0%B5%20%D0%BC%D0%BE%D1%80%D0%B5&amp;img_url=http://e-pont.narod.ru/o_more/43.jpg&amp;isize=small&amp;rpt=simage" TargetMode="External"/><Relationship Id="rId5" Type="http://schemas.openxmlformats.org/officeDocument/2006/relationships/image" Target="../media/image35.jpeg"/><Relationship Id="rId4" Type="http://schemas.openxmlformats.org/officeDocument/2006/relationships/hyperlink" Target="http://images.yandex.ru/yandsearch?p=1&amp;text=%D0%96%D0%B5%D0%BB%D1%82%D0%BE%D0%B5%20%D0%BC%D0%BE%D1%80%D0%B5&amp;img_url=http://static.obnovlenie.ru/foto/preview/12082.jpg&amp;isize=small&amp;rpt=simage" TargetMode="External"/><Relationship Id="rId9" Type="http://schemas.openxmlformats.org/officeDocument/2006/relationships/image" Target="../media/image3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www.crimea.com/~asi/images/ar06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tourinformer.ru/test/operimgs/Grand-tunis-3.jpg" TargetMode="External"/><Relationship Id="rId2" Type="http://schemas.openxmlformats.org/officeDocument/2006/relationships/hyperlink" Target="http://alpinizm.net/main/gori_i_gornie_raioni_mira/foto/1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ap.partners.jeans.com.ua/wikipedia/images/thumb/1/13/Mariana_trench_location.jpg/80px-Mariana_trench_location.jpg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5&amp;text=%D0%9A%D0%B0%D1%81%D0%BF%D0%B8%D0%B9%D1%81%D0%BA%D0%BE%D0%B5%20%D0%BC%D0%BE%D1%80%D0%B5&amp;img_url=http://static.detstvo.ru/foto/preview/172467.jpg&amp;isize=small&amp;rpt=simage" TargetMode="External"/><Relationship Id="rId3" Type="http://schemas.openxmlformats.org/officeDocument/2006/relationships/image" Target="../media/image7.gif"/><Relationship Id="rId7" Type="http://schemas.openxmlformats.org/officeDocument/2006/relationships/image" Target="../media/image9.jpeg"/><Relationship Id="rId2" Type="http://schemas.openxmlformats.org/officeDocument/2006/relationships/hyperlink" Target="http://nation.geoman.ru/countries/item/f00/s00/e0000046/pic/000000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vkultura.ru/p/q_125404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newblogs.ru/modules/image_upload/plugins/thumb.php?img=img_3545.jpg&amp;w=180&amp;h=180" TargetMode="External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images.yandex.ru/yandsearch?p=8&amp;text=%D0%92%D0%B0%D1%82%D0%B8%D0%BA%D0%B0%D0%BD&amp;img_url=http://photos.zamri.ru/nastyakalinka/14081_vatikan_c75fa_128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4&amp;ed=1&amp;text=%D0%90%D0%BD%D0%B0%D0%BA%D0%BE%D0%BD%D0%B4%D0%B0&amp;img_url=http://www.grif.kiev.ua/arhiv/taynoe/amazonka3.jpg&amp;rpt=simage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p=1&amp;text=%D0%9A%D0%BE%D0%BB%D0%B8%D0%B1%D1%80%D0%B8&amp;img_url=http://www.podrobnosti.ua/upload/photogallery/6745/6762_1.jpg&amp;isize=small&amp;rpt=simag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0&amp;text=%D0%A7%D0%B5%D1%80%D0%BD%D0%BE%D0%B5%20%D0%BC%D0%BE%D1%80%D0%B5&amp;img_url=http://migranov.ru/crimea/newsvet/small/black_sea.jpg&amp;isize=small&amp;rpt=simage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images.yandex.ru/yandsearch?p=0&amp;text=%D0%90%D0%BD%D1%82%D0%B0%D1%80%D0%BA%D1%82%D0%B8%D0%B4%D0%B0&amp;img_url=http://za.zubr.in.ua/wp-content/images/0208/19-2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11&amp;text=%D0%B3.%20%D0%AD%D0%BB%D1%8C%D0%B1%D1%80%D1%83%D1%81%20&amp;img_url=http://www.belgorod.ru/lggt/images/elbrus1_small.JPG&amp;isize=small&amp;rpt=simage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images.yandex.ru/yandsearch?p=12&amp;text=%D0%A1%D0%BC%D0%B5%D1%88%D0%B0%D0%BD%D0%BD%D1%8B%D0%B5%20%D0%B8%20%D1%88%D0%B8%D1%80%D0%BE%D0%BA%D0%BE%D0%BB%D0%B8%D1%81%D1%82%D0%B2%D0%B5%D0%BD%D0%BD%D1%8B%D0%B5%20%D0%BB%D0%B5%D1%81%D0%B0&amp;img_url=http://www.ktic.ru/nature/rastit_1.jpg&amp;isize=small&amp;rpt=simage" TargetMode="External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7&amp;ed=1&amp;text=%D0%BE%D0%B7%D0%B5%D1%80%D0%BE%20%D0%91%D0%B0%D0%B9%D0%BA%D0%B0%D0%BB&amp;img_url=http://www.wonderland.com.ru/images/nature/60.jpg&amp;rpt=simage" TargetMode="External"/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2" Type="http://schemas.openxmlformats.org/officeDocument/2006/relationships/hyperlink" Target="http://images.yandex.ru/yandsearch?p=7&amp;text=%D0%9A%D0%B5%D0%BD%D0%B3%D1%83%D1%80%D1%83&amp;img_url=http://prv-2007-04.photosight.ru/22/pv_2047203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8&amp;text=%D1%80%D0%B5%D0%BA%D0%B0%20%D0%9D%D0%B8%D0%BB&amp;img_url=http://our-life.ucoz.ru/_fr/0/8948974.jpg&amp;isize=small&amp;rpt=simage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://images.yandex.ru/yandsearch?p=3&amp;text=%D0%B3%D0%BE%D1%80%D1%8B%20%D0%90%D0%BD%D0%B4%D1%8B&amp;img_url=http://photo.unian.net/inc/showitem.php?id=105931&amp;isize=small&amp;rpt=simage" TargetMode="External"/><Relationship Id="rId9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2" Type="http://schemas.openxmlformats.org/officeDocument/2006/relationships/hyperlink" Target="http://images.yandex.ru/yandsearch?p=0&amp;text=%D0%BF%D0%BE%D0%BB%D1%83%D0%BE%D1%81%D1%82%D1%80%D0%BE%D0%B2%20%D0%A1%D0%BE%D0%BC%D0%B0%D0%BB%D0%B8&amp;img_url=http://romb.ru/files/prw_170x_of_1031658_20080203115407.gif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2&amp;ed=1&amp;text=%D0%BF%D1%83%D1%81%D1%82%D1%8B%D0%BD%D1%8F%20%D0%A1%D0%B0%D1%85%D0%B0%D1%80%D0%B0&amp;img_url=http://www.turfaq.ru/files/images/tunis_desert.preview.jpg&amp;rpt=simage" TargetMode="External"/><Relationship Id="rId5" Type="http://schemas.openxmlformats.org/officeDocument/2006/relationships/image" Target="../media/image23.jpeg"/><Relationship Id="rId4" Type="http://schemas.openxmlformats.org/officeDocument/2006/relationships/hyperlink" Target="http://images.yandex.ru/yandsearch?p=2&amp;text=%D0%A1%D0%B0%D1%80%D0%B3%D0%B0%D1%81%D1%81%D0%BE%D0%B2%D0%BE%20%D0%BC%D0%BE%D1%80%D0%B5&amp;img_url=http://artnow.ru/img/134000/134909s.jpg&amp;isize=small&amp;rpt=simag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5&amp;text=%D0%B3%D0%BE%D1%80%D1%8B%20%D0%90%D1%82%D0%BB%D0%B0%D1%81&amp;img_url=http://www.letun.ru/img/show/19581/166/19581.jpg&amp;isize=small&amp;rpt=simage" TargetMode="External"/><Relationship Id="rId3" Type="http://schemas.openxmlformats.org/officeDocument/2006/relationships/image" Target="../media/image25.jpeg"/><Relationship Id="rId7" Type="http://schemas.openxmlformats.org/officeDocument/2006/relationships/image" Target="../media/image27.jpeg"/><Relationship Id="rId2" Type="http://schemas.openxmlformats.org/officeDocument/2006/relationships/hyperlink" Target="http://images.yandex.ru/yandsearch?p=4&amp;text=%D0%90%D0%BD%D0%B4%D1%8B&amp;img_url=http://prv-2006-09.photosight.ru/02/pv_1623422.jpg&amp;isize=small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0&amp;text=%D0%9A%D0%BE%D1%80%D0%B4%D0%B8%D0%BB%D1%8C%D0%B5%D1%80%D1%8B&amp;img_url=http://www.personagrata.ru/new/base/descrcountry/canada/2.jpg&amp;isize=small&amp;rpt=simage" TargetMode="External"/><Relationship Id="rId5" Type="http://schemas.openxmlformats.org/officeDocument/2006/relationships/image" Target="../media/image26.jpeg"/><Relationship Id="rId4" Type="http://schemas.openxmlformats.org/officeDocument/2006/relationships/hyperlink" Target="http://images.yandex.ru/yandsearch?p=4&amp;text=%D0%93%D0%B8%D0%BC%D0%B0%D0%BB%D0%B0%D0%B8&amp;img_url=http://gallery.facets.ru/pic/2/Gimalai_(50).jpg&amp;isize=small&amp;rpt=simage" TargetMode="External"/><Relationship Id="rId9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000108"/>
            <a:ext cx="8458200" cy="235745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8800" b="1" dirty="0" smtClean="0"/>
              <a:t>Турнир </a:t>
            </a:r>
          </a:p>
          <a:p>
            <a:pPr algn="ctr"/>
            <a:r>
              <a:rPr lang="ru-RU" sz="8800" b="1" dirty="0" smtClean="0"/>
              <a:t>географов</a:t>
            </a:r>
            <a:endParaRPr lang="ru-RU" sz="8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1071546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4 раунд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6357982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 smtClean="0"/>
              <a:t>Перед Вами названия проливов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Магелланов  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Берингов        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Баб-эль-Мандебский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Босфор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Ла-Манш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А) Какие проливы соединяют два океана? </a:t>
            </a:r>
          </a:p>
          <a:p>
            <a:pPr marL="514350" indent="-514350">
              <a:buNone/>
            </a:pPr>
            <a:r>
              <a:rPr lang="ru-RU" b="1" dirty="0" smtClean="0"/>
              <a:t> </a:t>
            </a:r>
            <a:r>
              <a:rPr lang="ru-RU" sz="3600" b="1" dirty="0" smtClean="0"/>
              <a:t>А) 1,2 </a:t>
            </a:r>
            <a:r>
              <a:rPr lang="ru-RU" dirty="0" smtClean="0"/>
              <a:t>(Атлантический и Тихий, Северный Ледовитый и Тихий)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Б)Какой пролив отделяет два полуострова?</a:t>
            </a:r>
            <a:r>
              <a:rPr lang="en-US" dirty="0" smtClean="0"/>
              <a:t> </a:t>
            </a:r>
            <a:endParaRPr lang="ru-RU" dirty="0" smtClean="0"/>
          </a:p>
          <a:p>
            <a:pPr marL="514350" indent="-514350">
              <a:buNone/>
            </a:pPr>
            <a:r>
              <a:rPr lang="ru-RU" sz="3600" dirty="0" smtClean="0"/>
              <a:t>                                                                                    </a:t>
            </a:r>
            <a:r>
              <a:rPr lang="ru-RU" sz="3600" b="1" dirty="0" smtClean="0"/>
              <a:t>Б) 3</a:t>
            </a:r>
            <a:r>
              <a:rPr lang="ru-RU" sz="3600" dirty="0" smtClean="0"/>
              <a:t> </a:t>
            </a:r>
            <a:r>
              <a:rPr lang="ru-RU" dirty="0" smtClean="0"/>
              <a:t>(Аравийский и Сомали)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</a:p>
          <a:p>
            <a:pPr marL="514350" indent="-514350">
              <a:buNone/>
            </a:pPr>
            <a:r>
              <a:rPr lang="ru-RU" dirty="0" smtClean="0"/>
              <a:t>В) Какой пролив разъединяет два материка?</a:t>
            </a:r>
          </a:p>
          <a:p>
            <a:pPr marL="514350" indent="-514350">
              <a:buNone/>
            </a:pPr>
            <a:r>
              <a:rPr lang="ru-RU" dirty="0" smtClean="0"/>
              <a:t>                                                                      </a:t>
            </a:r>
            <a:r>
              <a:rPr lang="ru-RU" sz="3600" b="1" dirty="0" smtClean="0"/>
              <a:t>В) 2 </a:t>
            </a:r>
            <a:r>
              <a:rPr lang="ru-RU" dirty="0" smtClean="0"/>
              <a:t>(Евразию и Северную Америку)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Г) Какой пролив разъединяет две европейские страны?</a:t>
            </a:r>
          </a:p>
          <a:p>
            <a:pPr marL="514350" indent="-514350">
              <a:buNone/>
            </a:pPr>
            <a:r>
              <a:rPr lang="ru-RU" b="1" dirty="0" smtClean="0"/>
              <a:t>                                            </a:t>
            </a:r>
            <a:r>
              <a:rPr lang="ru-RU" sz="3600" b="1" dirty="0" smtClean="0"/>
              <a:t>Г) 5</a:t>
            </a:r>
            <a:r>
              <a:rPr lang="ru-RU" sz="3600" dirty="0" smtClean="0"/>
              <a:t> </a:t>
            </a:r>
            <a:r>
              <a:rPr lang="ru-RU" dirty="0" smtClean="0"/>
              <a:t>(Великобританию и Францию)</a:t>
            </a:r>
          </a:p>
          <a:p>
            <a:pPr marL="514350" indent="-514350">
              <a:buFont typeface="+mj-lt"/>
              <a:buAutoNum type="alphaLcParenR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,</a:t>
            </a:r>
            <a:endParaRPr lang="ru-RU" dirty="0"/>
          </a:p>
        </p:txBody>
      </p:sp>
      <p:pic>
        <p:nvPicPr>
          <p:cNvPr id="4" name="Рисунок 3" descr="http://im7-tub.yandex.net/i?id=32099771&amp;tov=7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142984"/>
            <a:ext cx="935355" cy="71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55338783&amp;tov=6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1571612"/>
            <a:ext cx="1020445" cy="765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3-tub.yandex.net/i?id=36312461&amp;tov=3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1571612"/>
            <a:ext cx="1062990" cy="78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0-tub.yandex.net/i?id=5966116&amp;tov=0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72066" y="2285992"/>
            <a:ext cx="1137920" cy="58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3-tub.yandex.net/i?id=6618512&amp;tov=3">
            <a:hlinkClick r:id="rId10"/>
          </p:cNvPr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86578" y="2500306"/>
            <a:ext cx="946150" cy="6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5</a:t>
            </a:r>
            <a:r>
              <a:rPr lang="en-US" sz="6000" b="1" dirty="0" smtClean="0"/>
              <a:t> </a:t>
            </a:r>
            <a:r>
              <a:rPr lang="ru-RU" sz="6000" b="1" dirty="0" smtClean="0"/>
              <a:t>раунд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Перед Вами название морей: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Белое море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Желтое море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Черное море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Красное море</a:t>
            </a:r>
          </a:p>
          <a:p>
            <a:pPr marL="88900" indent="-88900">
              <a:buNone/>
            </a:pPr>
            <a:r>
              <a:rPr lang="ru-RU" dirty="0" smtClean="0"/>
              <a:t> Необходимо расположить их согласно географическому положению с севера на юг</a:t>
            </a:r>
          </a:p>
          <a:p>
            <a:pPr marL="88900" indent="-88900">
              <a:buNone/>
            </a:pPr>
            <a:r>
              <a:rPr lang="ru-RU" sz="4400" b="1" dirty="0" smtClean="0"/>
              <a:t>(1,     3,      2,     4).</a:t>
            </a:r>
            <a:endParaRPr lang="ru-RU" sz="4400" b="1" dirty="0"/>
          </a:p>
        </p:txBody>
      </p:sp>
      <p:pic>
        <p:nvPicPr>
          <p:cNvPr id="4" name="Рисунок 3" descr="http://im0-tub.yandex.net/i?id=46111637&amp;tov=0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714488"/>
            <a:ext cx="1031240" cy="765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.yandex.net/i?id=21901253&amp;tov=7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428868"/>
            <a:ext cx="1020445" cy="765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562072&amp;tov=7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3071810"/>
            <a:ext cx="1127125" cy="6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.yandex.net/i?id=30693823&amp;tov=7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72396" y="3643314"/>
            <a:ext cx="999490" cy="6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6 раунд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Из букв, которые входят в состав слова </a:t>
            </a:r>
          </a:p>
          <a:p>
            <a:pPr algn="ctr">
              <a:buNone/>
            </a:pPr>
            <a:endParaRPr lang="ru-RU" sz="6600" b="1" dirty="0" smtClean="0"/>
          </a:p>
          <a:p>
            <a:pPr>
              <a:buNone/>
            </a:pPr>
            <a:r>
              <a:rPr lang="ru-RU" sz="6600" b="1" dirty="0" smtClean="0"/>
              <a:t>     «Гренландия»,</a:t>
            </a:r>
          </a:p>
          <a:p>
            <a:pPr algn="ctr">
              <a:buNone/>
            </a:pPr>
            <a:endParaRPr lang="ru-RU" sz="6600" b="1" dirty="0" smtClean="0"/>
          </a:p>
          <a:p>
            <a:pPr marL="0" indent="0">
              <a:buNone/>
            </a:pPr>
            <a:r>
              <a:rPr lang="ru-RU" sz="3500" b="1" dirty="0" smtClean="0"/>
              <a:t>Нужно составить как можно больше слов, обозначающих названия географических объектов.</a:t>
            </a:r>
            <a:endParaRPr lang="ru-RU" sz="3500" b="1" dirty="0"/>
          </a:p>
        </p:txBody>
      </p:sp>
      <p:pic>
        <p:nvPicPr>
          <p:cNvPr id="4" name="Рисунок 3" descr="Картинка 2 из 364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000240"/>
            <a:ext cx="207679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А пока жюри решает…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каждом из приведенных слов нужно поставить буквы так, чтобы получилось название города или реки:</a:t>
            </a:r>
          </a:p>
          <a:p>
            <a:pPr algn="ctr">
              <a:buNone/>
            </a:pPr>
            <a:r>
              <a:rPr lang="ru-RU" b="1" i="1" dirty="0" smtClean="0"/>
              <a:t>ДНО</a:t>
            </a:r>
          </a:p>
          <a:p>
            <a:pPr algn="ctr">
              <a:buNone/>
            </a:pPr>
            <a:r>
              <a:rPr lang="ru-RU" b="1" i="1" dirty="0" smtClean="0"/>
              <a:t>РУКА</a:t>
            </a:r>
          </a:p>
          <a:p>
            <a:pPr algn="ctr">
              <a:buNone/>
            </a:pPr>
            <a:r>
              <a:rPr lang="ru-RU" b="1" i="1" dirty="0" smtClean="0"/>
              <a:t>ИГРА</a:t>
            </a:r>
          </a:p>
          <a:p>
            <a:pPr algn="ctr">
              <a:buNone/>
            </a:pPr>
            <a:r>
              <a:rPr lang="ru-RU" b="1" i="1" dirty="0" smtClean="0"/>
              <a:t>МУАР</a:t>
            </a:r>
          </a:p>
          <a:p>
            <a:pPr algn="ctr">
              <a:buNone/>
            </a:pPr>
            <a:r>
              <a:rPr lang="ru-RU" b="1" i="1" dirty="0" smtClean="0"/>
              <a:t>ВЕКИ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/>
              <a:t>Поздравления</a:t>
            </a:r>
          </a:p>
          <a:p>
            <a:pPr algn="ctr">
              <a:buNone/>
            </a:pPr>
            <a:r>
              <a:rPr lang="ru-RU" sz="8800" b="1" dirty="0" smtClean="0"/>
              <a:t>победителям!</a:t>
            </a:r>
            <a:endParaRPr lang="ru-RU" sz="8800" b="1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8072462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dirty="0" smtClean="0"/>
              <a:t>Правила игры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В игре участвуют обучающиеся 7-8-х классов. </a:t>
            </a:r>
          </a:p>
          <a:p>
            <a:pPr>
              <a:buNone/>
            </a:pPr>
            <a:r>
              <a:rPr lang="ru-RU" dirty="0" smtClean="0"/>
              <a:t> Турнир состоит из 6 раундов.</a:t>
            </a:r>
          </a:p>
          <a:p>
            <a:pPr>
              <a:buNone/>
            </a:pPr>
            <a:r>
              <a:rPr lang="ru-RU" dirty="0" smtClean="0"/>
              <a:t>В 1 раунде задания выполняются командами по очереди.</a:t>
            </a:r>
          </a:p>
          <a:p>
            <a:pPr>
              <a:buNone/>
            </a:pPr>
            <a:r>
              <a:rPr lang="ru-RU" dirty="0" smtClean="0"/>
              <a:t>2,3,4,5  раунды задания выполняются командами одновременно.</a:t>
            </a:r>
          </a:p>
          <a:p>
            <a:pPr>
              <a:buNone/>
            </a:pPr>
            <a:r>
              <a:rPr lang="ru-RU" dirty="0" smtClean="0"/>
              <a:t>6 раунд  - решающий.</a:t>
            </a:r>
          </a:p>
          <a:p>
            <a:pPr>
              <a:buNone/>
            </a:pPr>
            <a:r>
              <a:rPr lang="ru-RU" dirty="0" smtClean="0"/>
              <a:t>Правильный ответ 1 </a:t>
            </a:r>
            <a:r>
              <a:rPr lang="ru-RU" smtClean="0"/>
              <a:t>балл</a:t>
            </a:r>
            <a:r>
              <a:rPr lang="ru-RU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1 Раунд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Самая высокая точка земной поверхности </a:t>
            </a:r>
          </a:p>
          <a:p>
            <a:pPr>
              <a:buNone/>
            </a:pPr>
            <a:r>
              <a:rPr lang="ru-RU" dirty="0" smtClean="0"/>
              <a:t>                       (г. Джомолунгма  8 848 м)</a:t>
            </a:r>
          </a:p>
          <a:p>
            <a:r>
              <a:rPr lang="ru-RU" b="1" dirty="0" smtClean="0"/>
              <a:t>Самый жаркий материк   </a:t>
            </a:r>
          </a:p>
          <a:p>
            <a:pPr>
              <a:buNone/>
            </a:pPr>
            <a:r>
              <a:rPr lang="ru-RU" dirty="0" smtClean="0"/>
              <a:t>                              (Африка)</a:t>
            </a:r>
          </a:p>
          <a:p>
            <a:r>
              <a:rPr lang="ru-RU" b="1" dirty="0" smtClean="0"/>
              <a:t>Самая глубокая впадина Мирового океана</a:t>
            </a:r>
          </a:p>
          <a:p>
            <a:pPr>
              <a:buNone/>
            </a:pPr>
            <a:r>
              <a:rPr lang="ru-RU" dirty="0" smtClean="0"/>
              <a:t>                   (Марианская 11 022 м)</a:t>
            </a:r>
          </a:p>
          <a:p>
            <a:r>
              <a:rPr lang="ru-RU" b="1" dirty="0" smtClean="0"/>
              <a:t>Самая большая пустыня мира</a:t>
            </a:r>
          </a:p>
          <a:p>
            <a:pPr>
              <a:buNone/>
            </a:pPr>
            <a:r>
              <a:rPr lang="ru-RU" dirty="0" smtClean="0"/>
              <a:t>                                        ( Сахара)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Картинка 3 из 152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000240"/>
            <a:ext cx="1462396" cy="10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grandtour-nsk.ru/pics/africa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571744"/>
            <a:ext cx="1190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Картинка 13 из 65">
            <a:hlinkClick r:id="rId5" tgtFrame="_blank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4143380"/>
            <a:ext cx="765810" cy="765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артинка 2 из 490">
            <a:hlinkClick r:id="rId7" tgtFrame="_blank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50" y="5214950"/>
            <a:ext cx="221457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Картинка 1 из 302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9" y="571480"/>
            <a:ext cx="2143140" cy="159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634442" cy="4937141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 smtClean="0"/>
              <a:t>Какое государство занимает весь материк</a:t>
            </a:r>
          </a:p>
          <a:p>
            <a:pPr>
              <a:buNone/>
            </a:pPr>
            <a:r>
              <a:rPr lang="ru-RU" dirty="0" smtClean="0"/>
              <a:t>                             (Австралийский Союз)</a:t>
            </a:r>
          </a:p>
          <a:p>
            <a:r>
              <a:rPr lang="ru-RU" sz="3500" b="1" dirty="0" smtClean="0"/>
              <a:t>Самый большой остров в мире</a:t>
            </a:r>
          </a:p>
          <a:p>
            <a:pPr>
              <a:buNone/>
            </a:pPr>
            <a:r>
              <a:rPr lang="ru-RU" dirty="0" smtClean="0"/>
              <a:t>                              ( о. Гренландия)</a:t>
            </a:r>
          </a:p>
          <a:p>
            <a:r>
              <a:rPr lang="ru-RU" sz="3500" b="1" dirty="0" smtClean="0"/>
              <a:t>Кто осуществил первое кругосветное путешествие</a:t>
            </a:r>
          </a:p>
          <a:p>
            <a:pPr>
              <a:buNone/>
            </a:pPr>
            <a:r>
              <a:rPr lang="ru-RU" dirty="0" smtClean="0"/>
              <a:t>                  ( </a:t>
            </a:r>
            <a:r>
              <a:rPr lang="ru-RU" dirty="0" err="1" smtClean="0"/>
              <a:t>Фернан</a:t>
            </a:r>
            <a:r>
              <a:rPr lang="ru-RU" dirty="0" smtClean="0"/>
              <a:t> Магеллан </a:t>
            </a:r>
          </a:p>
          <a:p>
            <a:pPr>
              <a:buNone/>
            </a:pPr>
            <a:r>
              <a:rPr lang="ru-RU" dirty="0" smtClean="0"/>
              <a:t>                        1521-1524 </a:t>
            </a:r>
            <a:r>
              <a:rPr lang="ru-RU" dirty="0" err="1" smtClean="0"/>
              <a:t>гг</a:t>
            </a:r>
            <a:r>
              <a:rPr lang="ru-RU" dirty="0" smtClean="0"/>
              <a:t>)</a:t>
            </a:r>
          </a:p>
          <a:p>
            <a:r>
              <a:rPr lang="ru-RU" sz="3500" b="1" dirty="0" smtClean="0"/>
              <a:t>Самое крупное озеро</a:t>
            </a:r>
          </a:p>
          <a:p>
            <a:pPr>
              <a:buNone/>
            </a:pPr>
            <a:r>
              <a:rPr lang="ru-RU" dirty="0" smtClean="0"/>
              <a:t>                     (Каспийское море-озеро 371 000 км²)</a:t>
            </a:r>
            <a:endParaRPr lang="ru-RU" dirty="0"/>
          </a:p>
        </p:txBody>
      </p:sp>
      <p:pic>
        <p:nvPicPr>
          <p:cNvPr id="4" name="Рисунок 3" descr="Картинка 52 из 105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143116"/>
            <a:ext cx="171196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артинка 2 из 60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3786190"/>
            <a:ext cx="1329055" cy="128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.yandex.net/i?id=35733679&amp;tov=4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5715016"/>
            <a:ext cx="171451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txBody>
          <a:bodyPr>
            <a:noAutofit/>
          </a:bodyPr>
          <a:lstStyle/>
          <a:p>
            <a:r>
              <a:rPr lang="ru-RU" b="1" dirty="0" smtClean="0"/>
              <a:t>Самое мощное течение в мире</a:t>
            </a:r>
          </a:p>
          <a:p>
            <a:pPr>
              <a:buNone/>
            </a:pPr>
            <a:r>
              <a:rPr lang="ru-RU" b="1" dirty="0" smtClean="0"/>
              <a:t>                             </a:t>
            </a:r>
            <a:r>
              <a:rPr lang="ru-RU" dirty="0" smtClean="0"/>
              <a:t>(течение Западных ветров)</a:t>
            </a:r>
          </a:p>
          <a:p>
            <a:r>
              <a:rPr lang="ru-RU" b="1" dirty="0" smtClean="0"/>
              <a:t>Самое маленькое по площади государство в мире</a:t>
            </a:r>
          </a:p>
          <a:p>
            <a:pPr>
              <a:buNone/>
            </a:pPr>
            <a:r>
              <a:rPr lang="ru-RU" b="1" dirty="0" smtClean="0"/>
              <a:t>                                          </a:t>
            </a:r>
            <a:r>
              <a:rPr lang="ru-RU" dirty="0" smtClean="0"/>
              <a:t>(Ватикан- 0,44 км²)</a:t>
            </a:r>
          </a:p>
          <a:p>
            <a:r>
              <a:rPr lang="ru-RU" b="1" dirty="0" smtClean="0"/>
              <a:t>Самая маленькая птичка</a:t>
            </a:r>
          </a:p>
          <a:p>
            <a:pPr>
              <a:buNone/>
            </a:pPr>
            <a:r>
              <a:rPr lang="ru-RU" b="1" dirty="0" smtClean="0"/>
              <a:t>                                             </a:t>
            </a:r>
            <a:r>
              <a:rPr lang="ru-RU" dirty="0" smtClean="0"/>
              <a:t>( колибри)</a:t>
            </a:r>
          </a:p>
          <a:p>
            <a:r>
              <a:rPr lang="ru-RU" b="1" dirty="0" smtClean="0"/>
              <a:t>Самая большая змея в мире</a:t>
            </a:r>
          </a:p>
          <a:p>
            <a:pPr>
              <a:buNone/>
            </a:pPr>
            <a:r>
              <a:rPr lang="ru-RU" b="1" dirty="0" smtClean="0"/>
              <a:t>                                          </a:t>
            </a:r>
            <a:r>
              <a:rPr lang="ru-RU" dirty="0" smtClean="0"/>
              <a:t>( анаконда)</a:t>
            </a:r>
          </a:p>
          <a:p>
            <a:r>
              <a:rPr lang="ru-RU" b="1" dirty="0" smtClean="0"/>
              <a:t>Куда дуют пассаты</a:t>
            </a:r>
          </a:p>
          <a:p>
            <a:pPr>
              <a:buNone/>
            </a:pPr>
            <a:r>
              <a:rPr lang="ru-RU" b="1" dirty="0" smtClean="0"/>
              <a:t>                                        </a:t>
            </a:r>
            <a:r>
              <a:rPr lang="ru-RU" dirty="0" smtClean="0"/>
              <a:t>(в сторону экватора)</a:t>
            </a:r>
            <a:endParaRPr lang="ru-RU" dirty="0"/>
          </a:p>
        </p:txBody>
      </p:sp>
      <p:pic>
        <p:nvPicPr>
          <p:cNvPr id="4" name="Рисунок 3" descr="http://im4-tub.yandex.net/i?id=57016352&amp;tov=4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000240"/>
            <a:ext cx="114300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2-tub.yandex.net/i?id=14788675&amp;tov=2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3357562"/>
            <a:ext cx="1357322" cy="929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8-tub.yandex.net/i?id=5758369&amp;tov=8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29454" y="4857760"/>
            <a:ext cx="1357322" cy="114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Самый холодный материк</a:t>
            </a:r>
          </a:p>
          <a:p>
            <a:pPr>
              <a:buNone/>
            </a:pPr>
            <a:r>
              <a:rPr lang="ru-RU" dirty="0" smtClean="0"/>
              <a:t>                                           (Антарктида)</a:t>
            </a:r>
          </a:p>
          <a:p>
            <a:r>
              <a:rPr lang="ru-RU" b="1" dirty="0" smtClean="0"/>
              <a:t>В какой природной зоне мы живем</a:t>
            </a:r>
          </a:p>
          <a:p>
            <a:pPr>
              <a:buNone/>
            </a:pPr>
            <a:r>
              <a:rPr lang="ru-RU" dirty="0" smtClean="0"/>
              <a:t>             (смешанные и широколиственные леса)</a:t>
            </a:r>
          </a:p>
          <a:p>
            <a:r>
              <a:rPr lang="ru-RU" b="1" dirty="0" smtClean="0"/>
              <a:t>Самая высокая точка России</a:t>
            </a:r>
          </a:p>
          <a:p>
            <a:pPr>
              <a:buNone/>
            </a:pPr>
            <a:r>
              <a:rPr lang="ru-RU" dirty="0" smtClean="0"/>
              <a:t>                            (г. Эльбрус – 5 642м)</a:t>
            </a:r>
          </a:p>
          <a:p>
            <a:r>
              <a:rPr lang="ru-RU" b="1" dirty="0" smtClean="0"/>
              <a:t>К бассейну какого океана принадлежит Черное море</a:t>
            </a:r>
          </a:p>
          <a:p>
            <a:pPr>
              <a:buNone/>
            </a:pPr>
            <a:r>
              <a:rPr lang="ru-RU" dirty="0" smtClean="0"/>
              <a:t>                             ( Атлантического океана)</a:t>
            </a:r>
            <a:endParaRPr lang="ru-RU" dirty="0"/>
          </a:p>
        </p:txBody>
      </p:sp>
      <p:pic>
        <p:nvPicPr>
          <p:cNvPr id="4" name="Рисунок 3" descr="http://im5-tub.yandex.net/i?id=54174022&amp;tov=5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71480"/>
            <a:ext cx="1428760" cy="119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.yandex.net/i?id=29340789&amp;tov=7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1857364"/>
            <a:ext cx="1143008" cy="94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.yandex.net/i?id=9754708&amp;tov=2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3357562"/>
            <a:ext cx="121444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8-tub.yandex.net/i?id=44197508&amp;tov=8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4414" y="5357826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Самое глубокое озеро в мире</a:t>
            </a:r>
          </a:p>
          <a:p>
            <a:pPr>
              <a:buNone/>
            </a:pPr>
            <a:r>
              <a:rPr lang="ru-RU" dirty="0" smtClean="0"/>
              <a:t>                                   ( озеро Байкал – 1 620 м)</a:t>
            </a:r>
          </a:p>
          <a:p>
            <a:r>
              <a:rPr lang="ru-RU" b="1" dirty="0" smtClean="0"/>
              <a:t>Какое млекопитающее рождает самого маленького детеныша</a:t>
            </a:r>
          </a:p>
          <a:p>
            <a:pPr>
              <a:buNone/>
            </a:pPr>
            <a:r>
              <a:rPr lang="ru-RU" dirty="0" smtClean="0"/>
              <a:t>                                    (кенгуру - 80 гр.)</a:t>
            </a:r>
          </a:p>
          <a:p>
            <a:r>
              <a:rPr lang="ru-RU" b="1" dirty="0" smtClean="0"/>
              <a:t>Какие горы называют «медными»</a:t>
            </a:r>
          </a:p>
          <a:p>
            <a:pPr>
              <a:buNone/>
            </a:pPr>
            <a:r>
              <a:rPr lang="ru-RU" dirty="0" smtClean="0"/>
              <a:t>              (г.Анды, «анта» на языке инков – «медь»)</a:t>
            </a:r>
          </a:p>
          <a:p>
            <a:pPr>
              <a:buNone/>
            </a:pPr>
            <a:r>
              <a:rPr lang="ru-RU" b="1" dirty="0" smtClean="0"/>
              <a:t>                Самая длинная река</a:t>
            </a:r>
          </a:p>
          <a:p>
            <a:pPr>
              <a:buNone/>
            </a:pPr>
            <a:r>
              <a:rPr lang="ru-RU" dirty="0" smtClean="0"/>
              <a:t>                   (река Нил – 6 671 км)</a:t>
            </a:r>
          </a:p>
          <a:p>
            <a:endParaRPr lang="ru-RU" dirty="0"/>
          </a:p>
        </p:txBody>
      </p:sp>
      <p:pic>
        <p:nvPicPr>
          <p:cNvPr id="4" name="Рисунок 3" descr="http://im8-tub.yandex.net/i?id=45579730&amp;tov=8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714620"/>
            <a:ext cx="149955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59213110&amp;tov=6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214818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.yandex.net/i?id=38139519&amp;tov=4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5214950"/>
            <a:ext cx="1500198" cy="123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3-tub.yandex.net/i?id=3532812&amp;tov=3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57950" y="428604"/>
            <a:ext cx="1785950" cy="123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Перед Вами географические объекты. Один из них лишний. Какой именно?</a:t>
            </a:r>
          </a:p>
          <a:p>
            <a:r>
              <a:rPr lang="ru-RU" dirty="0" smtClean="0"/>
              <a:t>Мадагаскар, Ява, Новая Гвинея, Сомали</a:t>
            </a:r>
          </a:p>
          <a:p>
            <a:r>
              <a:rPr lang="ru-RU" dirty="0" smtClean="0"/>
              <a:t>Альпы, Драконовы, Анды, Сахара </a:t>
            </a:r>
          </a:p>
          <a:p>
            <a:r>
              <a:rPr lang="ru-RU" dirty="0" smtClean="0"/>
              <a:t>Саргассово, Нил, Нигер, Дунай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sz="2800" dirty="0" smtClean="0"/>
              <a:t>п-ов Сомали, </a:t>
            </a:r>
          </a:p>
          <a:p>
            <a:pPr>
              <a:buNone/>
            </a:pPr>
            <a:r>
              <a:rPr lang="ru-RU" sz="2800" dirty="0" smtClean="0"/>
              <a:t>                            пустыня Сахара, 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Саргассово море)</a:t>
            </a:r>
            <a:endParaRPr lang="ru-RU" sz="2800" dirty="0"/>
          </a:p>
        </p:txBody>
      </p:sp>
      <p:pic>
        <p:nvPicPr>
          <p:cNvPr id="4" name="Рисунок 3" descr="http://im8-tub.yandex.net/i?id=48555163&amp;tov=8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000636"/>
            <a:ext cx="1052830" cy="79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2   Раунд</a:t>
            </a:r>
            <a:endParaRPr lang="ru-RU" sz="6000" b="1" dirty="0"/>
          </a:p>
        </p:txBody>
      </p:sp>
      <p:pic>
        <p:nvPicPr>
          <p:cNvPr id="5" name="Рисунок 4" descr="http://im3-tub.yandex.net/i?id=807161&amp;tov=3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4500570"/>
            <a:ext cx="1214446" cy="103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40769266&amp;tov=7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5572140"/>
            <a:ext cx="1350645" cy="102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3 Раунд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ru-RU" sz="3500" dirty="0" smtClean="0"/>
              <a:t>Перед  Вами названия горных систем. Все они стоят в порядке уменьшения высоты. В порядке допущена ошибка. Необходимо поменять названия местами.</a:t>
            </a:r>
          </a:p>
          <a:p>
            <a:r>
              <a:rPr lang="ru-RU" sz="3500" b="1" dirty="0" smtClean="0"/>
              <a:t>Анды, Гималаи, Кордильеры, Атлас</a:t>
            </a:r>
          </a:p>
          <a:p>
            <a:pPr>
              <a:buNone/>
            </a:pPr>
            <a:r>
              <a:rPr lang="ru-RU" sz="2800" dirty="0" smtClean="0"/>
              <a:t>(Гималаи- 8 848м </a:t>
            </a:r>
            <a:r>
              <a:rPr lang="ru-RU" sz="2800" i="1" dirty="0" smtClean="0"/>
              <a:t>(Евразия)</a:t>
            </a:r>
            <a:r>
              <a:rPr lang="ru-RU" sz="2800" dirty="0" smtClean="0"/>
              <a:t>,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Анды – 6 960м</a:t>
            </a:r>
            <a:r>
              <a:rPr lang="ru-RU" sz="2800" i="1" dirty="0" smtClean="0"/>
              <a:t> (Южная Америка)</a:t>
            </a:r>
            <a:r>
              <a:rPr lang="ru-RU" sz="2800" dirty="0" smtClean="0"/>
              <a:t>,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Мак-Кинли -6 194м </a:t>
            </a:r>
            <a:r>
              <a:rPr lang="ru-RU" sz="2800" i="1" dirty="0" smtClean="0"/>
              <a:t>(Северная Америка)</a:t>
            </a:r>
            <a:r>
              <a:rPr lang="ru-RU" sz="2800" dirty="0" smtClean="0"/>
              <a:t>,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Атлас- 4 165м </a:t>
            </a:r>
            <a:r>
              <a:rPr lang="ru-RU" sz="2800" i="1" dirty="0" smtClean="0"/>
              <a:t>(Африка)</a:t>
            </a:r>
            <a:endParaRPr lang="ru-RU" sz="2800" i="1" dirty="0"/>
          </a:p>
        </p:txBody>
      </p:sp>
      <p:pic>
        <p:nvPicPr>
          <p:cNvPr id="4" name="Рисунок 3" descr="http://im4-tub.yandex.net/i?id=27524199&amp;tov=4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429132"/>
            <a:ext cx="12144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.yandex.net/i?id=31201155&amp;tov=7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643314"/>
            <a:ext cx="1285884" cy="72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.yandex.net/i?id=20485294&amp;tov=4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5429264"/>
            <a:ext cx="142876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5-tub.yandex.net/i?id=32331445&amp;tov=5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57686" y="5715016"/>
            <a:ext cx="1571636" cy="887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349</TotalTime>
  <Words>579</Words>
  <Application>Microsoft Office PowerPoint</Application>
  <PresentationFormat>Экран (4:3)</PresentationFormat>
  <Paragraphs>115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Правила игры</vt:lpstr>
      <vt:lpstr>1 Раунд</vt:lpstr>
      <vt:lpstr>Слайд 4</vt:lpstr>
      <vt:lpstr>Слайд 5</vt:lpstr>
      <vt:lpstr>Слайд 6</vt:lpstr>
      <vt:lpstr>Слайд 7</vt:lpstr>
      <vt:lpstr>2   Раунд</vt:lpstr>
      <vt:lpstr>3 Раунд</vt:lpstr>
      <vt:lpstr>4 раунд</vt:lpstr>
      <vt:lpstr>5 раунд</vt:lpstr>
      <vt:lpstr>6 раунд</vt:lpstr>
      <vt:lpstr>А пока жюри решает…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Директор</cp:lastModifiedBy>
  <cp:revision>39</cp:revision>
  <dcterms:created xsi:type="dcterms:W3CDTF">2008-10-11T15:53:42Z</dcterms:created>
  <dcterms:modified xsi:type="dcterms:W3CDTF">2008-11-29T07:21:57Z</dcterms:modified>
</cp:coreProperties>
</file>